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03" r:id="rId3"/>
    <p:sldId id="347" r:id="rId4"/>
    <p:sldId id="348" r:id="rId5"/>
    <p:sldId id="269" r:id="rId6"/>
    <p:sldId id="350" r:id="rId7"/>
    <p:sldId id="388" r:id="rId8"/>
    <p:sldId id="392" r:id="rId9"/>
    <p:sldId id="310" r:id="rId10"/>
    <p:sldId id="351" r:id="rId11"/>
    <p:sldId id="355" r:id="rId12"/>
    <p:sldId id="399" r:id="rId13"/>
    <p:sldId id="309" r:id="rId14"/>
    <p:sldId id="357" r:id="rId15"/>
    <p:sldId id="394" r:id="rId16"/>
    <p:sldId id="358" r:id="rId17"/>
    <p:sldId id="359" r:id="rId18"/>
    <p:sldId id="289" r:id="rId19"/>
    <p:sldId id="360" r:id="rId20"/>
    <p:sldId id="291" r:id="rId21"/>
    <p:sldId id="361" r:id="rId22"/>
    <p:sldId id="362" r:id="rId23"/>
    <p:sldId id="363" r:id="rId24"/>
    <p:sldId id="364" r:id="rId25"/>
    <p:sldId id="313" r:id="rId26"/>
    <p:sldId id="317" r:id="rId27"/>
    <p:sldId id="318" r:id="rId28"/>
    <p:sldId id="319" r:id="rId29"/>
    <p:sldId id="320" r:id="rId30"/>
    <p:sldId id="333" r:id="rId31"/>
    <p:sldId id="334" r:id="rId32"/>
    <p:sldId id="365" r:id="rId33"/>
    <p:sldId id="366" r:id="rId34"/>
    <p:sldId id="400" r:id="rId35"/>
    <p:sldId id="367" r:id="rId36"/>
    <p:sldId id="368" r:id="rId37"/>
    <p:sldId id="315" r:id="rId38"/>
    <p:sldId id="371" r:id="rId39"/>
    <p:sldId id="372" r:id="rId40"/>
    <p:sldId id="373" r:id="rId41"/>
    <p:sldId id="376" r:id="rId42"/>
    <p:sldId id="377" r:id="rId43"/>
    <p:sldId id="378" r:id="rId44"/>
    <p:sldId id="379" r:id="rId45"/>
    <p:sldId id="380" r:id="rId46"/>
    <p:sldId id="381" r:id="rId47"/>
    <p:sldId id="385" r:id="rId48"/>
    <p:sldId id="386" r:id="rId49"/>
    <p:sldId id="387" r:id="rId50"/>
    <p:sldId id="395" r:id="rId51"/>
    <p:sldId id="396" r:id="rId52"/>
    <p:sldId id="397" r:id="rId53"/>
    <p:sldId id="398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923"/>
    <p:restoredTop sz="94716"/>
  </p:normalViewPr>
  <p:slideViewPr>
    <p:cSldViewPr snapToGrid="0" snapToObjects="1">
      <p:cViewPr varScale="1">
        <p:scale>
          <a:sx n="106" d="100"/>
          <a:sy n="106" d="100"/>
        </p:scale>
        <p:origin x="20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73652-C867-C046-9753-D7AA1F6E0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1D1045-4265-D44F-88AD-9FCC2FF9F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88CD8-4B92-0441-9BD2-A37507987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1B430-E4B1-8A47-AC5F-68FF44076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0091B6-32D3-FF4D-9987-3AD4F89BA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893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0068B-2FFF-554F-ADF3-77C690869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458D2-E240-3641-942A-42FFF0125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03FEC-4C2D-FB42-84D2-9DFCE1F02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7E32A8-EB7E-9544-BA9E-0BBC76023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F9795-EDD4-0745-8480-119DD9EC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47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582D2-6CC8-674E-9F50-F1C358A9E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98976F-4544-5D4F-B100-4C2EFAC76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F1F04-75BB-404E-8483-05DDCB10B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58A16-F784-434A-AB27-83B90C634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168EB-43FE-064E-A3F6-B10F3C5B4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16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39AF2-5F5C-D64D-9A36-2E833D9A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65B3A-7520-EF49-B3B0-66973EC507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9E0215-3471-4848-BA43-AB61F53BC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C3687B-BB50-B941-B955-88CBBAC26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055355-ED69-3349-8B99-36E580632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201CC8-C603-C347-BD54-41795406C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38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A8526-29FB-B14C-819C-9137FBDF5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476CC-36AF-5741-B018-B6F83AD0B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A2B61C-53EA-364A-AF63-F67DB8BD5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081EAE-22B6-CD40-994B-7A02C66E06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E405B-CD9B-FE49-8197-6D1EE4B705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7344AF-743C-7A46-9192-C8DFC5EB3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3C9A21-044D-1944-A45A-239371DBC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B6C01B-C6F8-634C-B2E9-2F45A1494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14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23A9F-CA6A-EE4E-8449-C18493FD2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4EE67A-5FE4-8442-B168-71F5E3391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9CB1FD-6E9A-FD48-8F24-603DEF434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B4227B-EEB8-A147-971E-4BC9F76C2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936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6957A5-8B88-184C-92FC-D046D598A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60DF9D-D9FD-8B4E-8BF8-BDA2D585A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75BDB-5B9C-5243-9AF4-3041CB74B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21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93FAD-0A96-C744-8738-D6694C85A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16652-BC5F-F242-9E7B-27B26D19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88B5D-234E-D64F-B040-AF60E3E45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AF83FF-AA10-0A44-8418-DE9A33239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F287F-2C71-4D4B-B49E-9FAAA76B8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34C774-218B-1644-9261-B68350B70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67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35AA6-2EB8-3345-856B-C57A2DBDB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252B2B-8286-E34A-9014-D80B59E806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883D5-AA06-AC4D-ADA6-FF8A144E0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D55CFD-D8A3-5C42-8656-92D081895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0EEE72-17C4-A343-A923-79F6285E9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885D31-2CF5-AA48-98A2-6CCB3E21D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31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FB5B4-8706-864E-B472-97FDE0445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677A4D-AF26-7944-AC47-2496D6CDA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05BB0-D7B0-4744-84D6-D4F684DD2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0EC72-103F-9C4E-92DC-C979D94B7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B14CF-0466-3443-A5DA-0E0A27110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9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44F4B7-1DA4-4F4B-A7CE-E34CC734B8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F5E06C-715F-5D4F-8B2D-59DE85FA1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989CC-B323-2F4A-A632-E944304D3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59CC5-3C76-7748-BBF7-DB552461A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B22F0-D3F7-7D46-A39F-3220F147C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3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2BD877-6AB3-6E4B-8B34-A56CB4A07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046FE6-FFEF-8040-B20B-AEA216E62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C385E-65C0-EF47-B7CF-31AF9C9D5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81CF3-BBFA-A440-BB2D-24AF65E5B58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D9F24-FA82-2241-A717-0A7D35CE1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55C8C-AF81-504B-92A9-19B3D7AFA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BF9BC-30DA-7E47-9BBC-05E9E49E5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2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F5304-FA31-5A40-AF23-A4DB6A8F58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YAM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1A4F1B-A79A-B741-8E70-1E986CC311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Much thanks to our county Art Teachers for encouraging such Fine Art from their students in the past year.  Visual self-expression implies hope, happiness, resilience and empowerment. </a:t>
            </a:r>
          </a:p>
        </p:txBody>
      </p:sp>
    </p:spTree>
    <p:extLst>
      <p:ext uri="{BB962C8B-B14F-4D97-AF65-F5344CB8AC3E}">
        <p14:creationId xmlns:p14="http://schemas.microsoft.com/office/powerpoint/2010/main" val="1174976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7A605-E733-5343-9808-A99B09300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Blue Ridge School  </a:t>
            </a:r>
            <a:r>
              <a:rPr lang="en-US" dirty="0"/>
              <a:t>- K-12 + Early College </a:t>
            </a:r>
            <a:br>
              <a:rPr lang="en-US" dirty="0"/>
            </a:br>
            <a:r>
              <a:rPr lang="en-US" dirty="0"/>
              <a:t>Art Teacher: </a:t>
            </a:r>
            <a:r>
              <a:rPr lang="en-US" i="1" dirty="0"/>
              <a:t>Amy Winston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74592-F2FD-C64A-A2E8-B76308D90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859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73DED-0F1E-660C-FF68-78E2C589F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1507"/>
          </a:xfrm>
        </p:spPr>
        <p:txBody>
          <a:bodyPr/>
          <a:lstStyle/>
          <a:p>
            <a:r>
              <a:rPr lang="en-US" sz="2000" b="1" dirty="0"/>
              <a:t>First Place-</a:t>
            </a:r>
            <a:r>
              <a:rPr lang="en-US" sz="2000" dirty="0"/>
              <a:t>Liam Ferrin, 4th</a:t>
            </a:r>
            <a:endParaRPr lang="en-US" dirty="0"/>
          </a:p>
        </p:txBody>
      </p:sp>
      <p:pic>
        <p:nvPicPr>
          <p:cNvPr id="6" name="Content Placeholder 5" descr="A painting of a rooster&#10;&#10;AI-generated content may be incorrect.">
            <a:extLst>
              <a:ext uri="{FF2B5EF4-FFF2-40B4-BE49-F238E27FC236}">
                <a16:creationId xmlns:a16="http://schemas.microsoft.com/office/drawing/2014/main" id="{084FF6AE-A088-BE14-C213-0C4D78F749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159" y="365125"/>
            <a:ext cx="4429719" cy="6023055"/>
          </a:xfrm>
        </p:spPr>
      </p:pic>
    </p:spTree>
    <p:extLst>
      <p:ext uri="{BB962C8B-B14F-4D97-AF65-F5344CB8AC3E}">
        <p14:creationId xmlns:p14="http://schemas.microsoft.com/office/powerpoint/2010/main" val="305478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F7F48-7A6E-9507-5448-39AA0685D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4243"/>
          </a:xfrm>
        </p:spPr>
        <p:txBody>
          <a:bodyPr>
            <a:normAutofit fontScale="90000"/>
          </a:bodyPr>
          <a:lstStyle/>
          <a:p>
            <a:r>
              <a:rPr lang="en-US" sz="2000" b="1" dirty="0"/>
              <a:t>Second Place-</a:t>
            </a:r>
            <a:r>
              <a:rPr lang="en-US" sz="2000" dirty="0"/>
              <a:t>Roxie McCall, 7th</a:t>
            </a:r>
            <a:b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dirty="0"/>
          </a:p>
        </p:txBody>
      </p:sp>
      <p:pic>
        <p:nvPicPr>
          <p:cNvPr id="7" name="Content Placeholder 6" descr="A painting of a snowy forest&#10;&#10;AI-generated content may be incorrect.">
            <a:extLst>
              <a:ext uri="{FF2B5EF4-FFF2-40B4-BE49-F238E27FC236}">
                <a16:creationId xmlns:a16="http://schemas.microsoft.com/office/drawing/2014/main" id="{11B5B0F2-C27A-A5A1-D99F-C950C522FE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9131" y="787246"/>
            <a:ext cx="8613738" cy="5747925"/>
          </a:xfrm>
        </p:spPr>
      </p:pic>
    </p:spTree>
    <p:extLst>
      <p:ext uri="{BB962C8B-B14F-4D97-AF65-F5344CB8AC3E}">
        <p14:creationId xmlns:p14="http://schemas.microsoft.com/office/powerpoint/2010/main" val="341886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5F105-83C9-CD4C-9DF3-883ABA5A7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0849"/>
          </a:xfrm>
        </p:spPr>
        <p:txBody>
          <a:bodyPr>
            <a:normAutofit fontScale="90000"/>
          </a:bodyPr>
          <a:lstStyle/>
          <a:p>
            <a:r>
              <a:rPr lang="en-US" sz="1800" b="1" dirty="0"/>
              <a:t>Honorable Mention-</a:t>
            </a:r>
            <a:r>
              <a:rPr lang="en-US" sz="1800" dirty="0"/>
              <a:t>Max Ballentine, 12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  <a:b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sz="1800" dirty="0"/>
          </a:p>
        </p:txBody>
      </p:sp>
      <p:pic>
        <p:nvPicPr>
          <p:cNvPr id="6" name="Content Placeholder 5" descr="A drawing of a teapot and vases&#10;&#10;AI-generated content may be incorrect.">
            <a:extLst>
              <a:ext uri="{FF2B5EF4-FFF2-40B4-BE49-F238E27FC236}">
                <a16:creationId xmlns:a16="http://schemas.microsoft.com/office/drawing/2014/main" id="{3CDCAD25-68D0-65F8-1527-D04ABB936B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5471" y="895788"/>
            <a:ext cx="7022836" cy="5597087"/>
          </a:xfrm>
        </p:spPr>
      </p:pic>
    </p:spTree>
    <p:extLst>
      <p:ext uri="{BB962C8B-B14F-4D97-AF65-F5344CB8AC3E}">
        <p14:creationId xmlns:p14="http://schemas.microsoft.com/office/powerpoint/2010/main" val="2376309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4E35A-4D4B-03B4-C0A6-F391FB404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3517"/>
          </a:xfrm>
        </p:spPr>
        <p:txBody>
          <a:bodyPr>
            <a:normAutofit/>
          </a:bodyPr>
          <a:lstStyle/>
          <a:p>
            <a:r>
              <a:rPr lang="en-US" sz="1800" b="1" dirty="0"/>
              <a:t>Honorable Mention-Katy Holden, K </a:t>
            </a:r>
          </a:p>
        </p:txBody>
      </p:sp>
      <p:pic>
        <p:nvPicPr>
          <p:cNvPr id="4" name="Content Placeholder 3" descr="A drawing of a butterfly&#10;&#10;AI-generated content may be incorrect.">
            <a:extLst>
              <a:ext uri="{FF2B5EF4-FFF2-40B4-BE49-F238E27FC236}">
                <a16:creationId xmlns:a16="http://schemas.microsoft.com/office/drawing/2014/main" id="{3D6274ED-8920-DCD9-FCD9-1ABF48FCD8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293" y="1030310"/>
            <a:ext cx="9149300" cy="5172411"/>
          </a:xfrm>
        </p:spPr>
      </p:pic>
    </p:spTree>
    <p:extLst>
      <p:ext uri="{BB962C8B-B14F-4D97-AF65-F5344CB8AC3E}">
        <p14:creationId xmlns:p14="http://schemas.microsoft.com/office/powerpoint/2010/main" val="1732796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56DBD-DC8A-3450-88D1-F72FAFF15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55" y="365125"/>
            <a:ext cx="10838645" cy="1325563"/>
          </a:xfrm>
        </p:spPr>
        <p:txBody>
          <a:bodyPr>
            <a:normAutofit/>
          </a:bodyPr>
          <a:lstStyle/>
          <a:p>
            <a:r>
              <a:rPr lang="en-US" sz="1800" b="1" dirty="0"/>
              <a:t>Honorable Mention –</a:t>
            </a:r>
            <a:r>
              <a:rPr lang="en-US" sz="1800" dirty="0"/>
              <a:t>Rylee Sneed, 6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 descr="A drawing of a cat&#10;&#10;AI-generated content may be incorrect.">
            <a:extLst>
              <a:ext uri="{FF2B5EF4-FFF2-40B4-BE49-F238E27FC236}">
                <a16:creationId xmlns:a16="http://schemas.microsoft.com/office/drawing/2014/main" id="{DE646E49-ACFA-7022-493E-C6C201D6A4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1882" y="655980"/>
            <a:ext cx="5142725" cy="5546039"/>
          </a:xfrm>
        </p:spPr>
      </p:pic>
    </p:spTree>
    <p:extLst>
      <p:ext uri="{BB962C8B-B14F-4D97-AF65-F5344CB8AC3E}">
        <p14:creationId xmlns:p14="http://schemas.microsoft.com/office/powerpoint/2010/main" val="1707361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880FC-DB88-182D-F3E7-F3BD3071F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417" y="0"/>
            <a:ext cx="11174896" cy="1325563"/>
          </a:xfrm>
        </p:spPr>
        <p:txBody>
          <a:bodyPr>
            <a:normAutofit/>
          </a:bodyPr>
          <a:lstStyle/>
          <a:p>
            <a:r>
              <a:rPr lang="en-US" sz="1600" b="1" dirty="0"/>
              <a:t>Honorable Mention </a:t>
            </a:r>
            <a:r>
              <a:rPr lang="en-US" sz="1600" dirty="0"/>
              <a:t>–Christian Alcantar, 12</a:t>
            </a:r>
            <a:r>
              <a:rPr lang="en-US" sz="1600" baseline="30000" dirty="0"/>
              <a:t>th</a:t>
            </a:r>
            <a:r>
              <a:rPr lang="en-US" sz="1600" dirty="0"/>
              <a:t> </a:t>
            </a:r>
          </a:p>
        </p:txBody>
      </p:sp>
      <p:pic>
        <p:nvPicPr>
          <p:cNvPr id="7" name="Content Placeholder 6" descr="A close up of a candy bar&#10;&#10;AI-generated content may be incorrect.">
            <a:extLst>
              <a:ext uri="{FF2B5EF4-FFF2-40B4-BE49-F238E27FC236}">
                <a16:creationId xmlns:a16="http://schemas.microsoft.com/office/drawing/2014/main" id="{EC980065-2D3D-75C0-2053-1B7D369F0D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687" y="1119082"/>
            <a:ext cx="8300344" cy="5328337"/>
          </a:xfrm>
        </p:spPr>
      </p:pic>
    </p:spTree>
    <p:extLst>
      <p:ext uri="{BB962C8B-B14F-4D97-AF65-F5344CB8AC3E}">
        <p14:creationId xmlns:p14="http://schemas.microsoft.com/office/powerpoint/2010/main" val="3023675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7A605-E733-5343-9808-A99B09300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922"/>
            <a:ext cx="10515600" cy="13255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1" dirty="0"/>
              <a:t>Cullowhee Valley School</a:t>
            </a:r>
            <a:br>
              <a:rPr lang="en-US" dirty="0"/>
            </a:br>
            <a:r>
              <a:rPr lang="en-US" dirty="0"/>
              <a:t>Art Teacher: </a:t>
            </a:r>
            <a:r>
              <a:rPr lang="en-US" i="1" dirty="0"/>
              <a:t>Ms. Penelope </a:t>
            </a:r>
            <a:r>
              <a:rPr lang="en-US" i="1" dirty="0" err="1"/>
              <a:t>Gobar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74592-F2FD-C64A-A2E8-B76308D90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929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DFE82-FB06-DE0E-B79D-D7BC8F1D1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First Place-</a:t>
            </a:r>
            <a:r>
              <a:rPr lang="en-US" sz="1800" dirty="0"/>
              <a:t>Amya Coke, 7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 descr="A colorful cat statue on a table&#10;&#10;AI-generated content may be incorrect.">
            <a:extLst>
              <a:ext uri="{FF2B5EF4-FFF2-40B4-BE49-F238E27FC236}">
                <a16:creationId xmlns:a16="http://schemas.microsoft.com/office/drawing/2014/main" id="{222918C2-D7EC-2414-9951-17127EE2FA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7592" y="527618"/>
            <a:ext cx="3756816" cy="5802764"/>
          </a:xfrm>
        </p:spPr>
      </p:pic>
    </p:spTree>
    <p:extLst>
      <p:ext uri="{BB962C8B-B14F-4D97-AF65-F5344CB8AC3E}">
        <p14:creationId xmlns:p14="http://schemas.microsoft.com/office/powerpoint/2010/main" val="2485390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65F9E-1385-E71A-BE11-DFA13CB5F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Second Place- </a:t>
            </a:r>
            <a:r>
              <a:rPr lang="en-US" sz="1800" dirty="0"/>
              <a:t>Kayla </a:t>
            </a:r>
            <a:r>
              <a:rPr lang="en-US" sz="1800" dirty="0" err="1"/>
              <a:t>Kopak</a:t>
            </a:r>
            <a:r>
              <a:rPr lang="en-US" sz="1800" dirty="0"/>
              <a:t>, 8th </a:t>
            </a:r>
          </a:p>
        </p:txBody>
      </p:sp>
      <p:pic>
        <p:nvPicPr>
          <p:cNvPr id="6" name="Content Placeholder 5" descr="A drawing of a snake&#10;&#10;AI-generated content may be incorrect.">
            <a:extLst>
              <a:ext uri="{FF2B5EF4-FFF2-40B4-BE49-F238E27FC236}">
                <a16:creationId xmlns:a16="http://schemas.microsoft.com/office/drawing/2014/main" id="{3F0113F0-86C1-B310-6EAD-08EE64A1FB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7284" y="501800"/>
            <a:ext cx="4170197" cy="5675163"/>
          </a:xfrm>
        </p:spPr>
      </p:pic>
    </p:spTree>
    <p:extLst>
      <p:ext uri="{BB962C8B-B14F-4D97-AF65-F5344CB8AC3E}">
        <p14:creationId xmlns:p14="http://schemas.microsoft.com/office/powerpoint/2010/main" val="1954463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DFB62-1959-215D-6647-20F3966CD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Second Place- </a:t>
            </a:r>
            <a:r>
              <a:rPr lang="en-US" sz="1800" dirty="0"/>
              <a:t>Aries Lossiah, 7th</a:t>
            </a:r>
          </a:p>
        </p:txBody>
      </p:sp>
      <p:pic>
        <p:nvPicPr>
          <p:cNvPr id="5" name="Content Placeholder 4" descr="A black and white woven fabric&#10;&#10;AI-generated content may be incorrect.">
            <a:extLst>
              <a:ext uri="{FF2B5EF4-FFF2-40B4-BE49-F238E27FC236}">
                <a16:creationId xmlns:a16="http://schemas.microsoft.com/office/drawing/2014/main" id="{22046B40-3FFB-991C-508C-FEBB98800A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4619" y="556717"/>
            <a:ext cx="3869616" cy="5744566"/>
          </a:xfrm>
        </p:spPr>
      </p:pic>
    </p:spTree>
    <p:extLst>
      <p:ext uri="{BB962C8B-B14F-4D97-AF65-F5344CB8AC3E}">
        <p14:creationId xmlns:p14="http://schemas.microsoft.com/office/powerpoint/2010/main" val="249594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78CD-1065-9A40-B382-374D03E5D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681"/>
          </a:xfrm>
        </p:spPr>
        <p:txBody>
          <a:bodyPr>
            <a:normAutofit/>
          </a:bodyPr>
          <a:lstStyle/>
          <a:p>
            <a:r>
              <a:rPr lang="en-US" sz="1800" b="1" dirty="0"/>
              <a:t>Honorable Mention</a:t>
            </a:r>
            <a:r>
              <a:rPr lang="en-US" sz="1800" dirty="0"/>
              <a:t>-</a:t>
            </a:r>
            <a:r>
              <a:rPr lang="en-US" sz="1800" dirty="0" err="1"/>
              <a:t>Liddie</a:t>
            </a:r>
            <a:r>
              <a:rPr lang="en-US" sz="1800" dirty="0"/>
              <a:t> Crowe, 4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44165D8-539A-FB2D-3954-B8208D16E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1362" y="1410344"/>
            <a:ext cx="7170210" cy="4805255"/>
          </a:xfrm>
        </p:spPr>
      </p:pic>
    </p:spTree>
    <p:extLst>
      <p:ext uri="{BB962C8B-B14F-4D97-AF65-F5344CB8AC3E}">
        <p14:creationId xmlns:p14="http://schemas.microsoft.com/office/powerpoint/2010/main" val="1422848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7A64E-348A-F8DC-45DA-294FB0D17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Honorable Mention-</a:t>
            </a:r>
            <a:r>
              <a:rPr lang="en-US" sz="1800" dirty="0" err="1"/>
              <a:t>Skilerr</a:t>
            </a:r>
            <a:r>
              <a:rPr lang="en-US" sz="1800" dirty="0"/>
              <a:t> Frady 8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  <a:endParaRPr lang="en-US" dirty="0"/>
          </a:p>
        </p:txBody>
      </p:sp>
      <p:pic>
        <p:nvPicPr>
          <p:cNvPr id="7" name="Content Placeholder 6" descr="A black and white cow lying on a white surface&#10;&#10;AI-generated content may be incorrect.">
            <a:extLst>
              <a:ext uri="{FF2B5EF4-FFF2-40B4-BE49-F238E27FC236}">
                <a16:creationId xmlns:a16="http://schemas.microsoft.com/office/drawing/2014/main" id="{5659CA61-CEC0-C2F7-8D98-B68407C9F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2220577"/>
            <a:ext cx="10515600" cy="3561433"/>
          </a:xfrm>
        </p:spPr>
      </p:pic>
    </p:spTree>
    <p:extLst>
      <p:ext uri="{BB962C8B-B14F-4D97-AF65-F5344CB8AC3E}">
        <p14:creationId xmlns:p14="http://schemas.microsoft.com/office/powerpoint/2010/main" val="1645039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1D10C-9063-A5DF-6B30-A01E5959D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–Susie </a:t>
            </a:r>
            <a:r>
              <a:rPr lang="en-US" sz="1800" dirty="0" err="1"/>
              <a:t>Pedonti</a:t>
            </a:r>
            <a:r>
              <a:rPr lang="en-US" sz="1800" dirty="0"/>
              <a:t>, 1</a:t>
            </a:r>
            <a:r>
              <a:rPr lang="en-US" sz="1800" baseline="30000" dirty="0"/>
              <a:t>st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 descr="A child's drawing of a house&#10;&#10;AI-generated content may be incorrect.">
            <a:extLst>
              <a:ext uri="{FF2B5EF4-FFF2-40B4-BE49-F238E27FC236}">
                <a16:creationId xmlns:a16="http://schemas.microsoft.com/office/drawing/2014/main" id="{0478183F-2D9D-C5F8-72CF-5A63AAE820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5760" y="1277468"/>
            <a:ext cx="7850790" cy="4978076"/>
          </a:xfrm>
        </p:spPr>
      </p:pic>
    </p:spTree>
    <p:extLst>
      <p:ext uri="{BB962C8B-B14F-4D97-AF65-F5344CB8AC3E}">
        <p14:creationId xmlns:p14="http://schemas.microsoft.com/office/powerpoint/2010/main" val="2293510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E0A51-5EF9-F1CA-0251-5EC83BCB8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–Mikaela </a:t>
            </a:r>
            <a:r>
              <a:rPr lang="en-US" sz="1800"/>
              <a:t>Mercado Berrios</a:t>
            </a:r>
            <a:r>
              <a:rPr lang="en-US" sz="1800" dirty="0"/>
              <a:t>, 5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  <a:b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dirty="0"/>
          </a:p>
        </p:txBody>
      </p:sp>
      <p:pic>
        <p:nvPicPr>
          <p:cNvPr id="7" name="Content Placeholder 6" descr="A green yarn with gold pins and a black polka dot fabric&#10;&#10;AI-generated content may be incorrect.">
            <a:extLst>
              <a:ext uri="{FF2B5EF4-FFF2-40B4-BE49-F238E27FC236}">
                <a16:creationId xmlns:a16="http://schemas.microsoft.com/office/drawing/2014/main" id="{FF381895-7774-3CA7-3C2A-02806E2ED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65125"/>
            <a:ext cx="3924300" cy="5968794"/>
          </a:xfrm>
        </p:spPr>
      </p:pic>
    </p:spTree>
    <p:extLst>
      <p:ext uri="{BB962C8B-B14F-4D97-AF65-F5344CB8AC3E}">
        <p14:creationId xmlns:p14="http://schemas.microsoft.com/office/powerpoint/2010/main" val="4049371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4C605-B34A-7472-1D6A-F5269E274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Fairview School </a:t>
            </a:r>
            <a:br>
              <a:rPr lang="en-US" dirty="0"/>
            </a:br>
            <a:r>
              <a:rPr lang="en-US" sz="4000" dirty="0"/>
              <a:t>Art Teachers: Leigh Ayling &amp;  Autumn White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03036-DB4E-623C-FB51-32F5D7266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760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27B31-6517-CA4E-B731-AF1396253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0507"/>
          </a:xfrm>
        </p:spPr>
        <p:txBody>
          <a:bodyPr>
            <a:normAutofit/>
          </a:bodyPr>
          <a:lstStyle/>
          <a:p>
            <a:r>
              <a:rPr lang="en-US" sz="1800" b="1" dirty="0"/>
              <a:t>First Place </a:t>
            </a:r>
            <a:r>
              <a:rPr lang="en-US" sz="1800" dirty="0"/>
              <a:t>–Natalya </a:t>
            </a:r>
            <a:r>
              <a:rPr lang="en-US" sz="1800" dirty="0" err="1"/>
              <a:t>Wlosok</a:t>
            </a:r>
            <a:r>
              <a:rPr lang="en-US" sz="1800" dirty="0"/>
              <a:t>, 8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 descr="A group of girls with different colored hair&#10;&#10;AI-generated content may be incorrect.">
            <a:extLst>
              <a:ext uri="{FF2B5EF4-FFF2-40B4-BE49-F238E27FC236}">
                <a16:creationId xmlns:a16="http://schemas.microsoft.com/office/drawing/2014/main" id="{6633202F-AAFD-D5A8-AFEC-FD6B743800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2356" y="865632"/>
            <a:ext cx="8067288" cy="5372949"/>
          </a:xfrm>
        </p:spPr>
      </p:pic>
    </p:spTree>
    <p:extLst>
      <p:ext uri="{BB962C8B-B14F-4D97-AF65-F5344CB8AC3E}">
        <p14:creationId xmlns:p14="http://schemas.microsoft.com/office/powerpoint/2010/main" val="4136333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A9CC5-04BF-5012-B4C3-6FE773DF6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365125"/>
            <a:ext cx="11068050" cy="1325563"/>
          </a:xfrm>
        </p:spPr>
        <p:txBody>
          <a:bodyPr>
            <a:normAutofit/>
          </a:bodyPr>
          <a:lstStyle/>
          <a:p>
            <a:r>
              <a:rPr lang="en-US" sz="1800" b="1" dirty="0"/>
              <a:t>Second Place </a:t>
            </a:r>
            <a:r>
              <a:rPr lang="en-US" sz="1800" dirty="0"/>
              <a:t>–Marley Parker, 7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 descr="A drawing of a skull and a cell phone&#10;&#10;AI-generated content may be incorrect.">
            <a:extLst>
              <a:ext uri="{FF2B5EF4-FFF2-40B4-BE49-F238E27FC236}">
                <a16:creationId xmlns:a16="http://schemas.microsoft.com/office/drawing/2014/main" id="{D7AD6716-AB6E-45A1-7D25-2B1D2828A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5984" y="453468"/>
            <a:ext cx="4564265" cy="5951063"/>
          </a:xfrm>
        </p:spPr>
      </p:pic>
    </p:spTree>
    <p:extLst>
      <p:ext uri="{BB962C8B-B14F-4D97-AF65-F5344CB8AC3E}">
        <p14:creationId xmlns:p14="http://schemas.microsoft.com/office/powerpoint/2010/main" val="3908520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A5AC2-4676-5743-BB87-829CBBE99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661"/>
            <a:ext cx="10515600" cy="1472027"/>
          </a:xfrm>
        </p:spPr>
        <p:txBody>
          <a:bodyPr>
            <a:normAutofit/>
          </a:bodyPr>
          <a:lstStyle/>
          <a:p>
            <a:r>
              <a:rPr lang="en-US" sz="1800" b="1" dirty="0"/>
              <a:t>Honorable Mention-</a:t>
            </a:r>
            <a:r>
              <a:rPr lang="en-US" sz="1800" dirty="0"/>
              <a:t>Zuri McBride, 6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  <a:b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br>
              <a:rPr lang="en-US" sz="1800" dirty="0"/>
            </a:br>
            <a:endParaRPr lang="en-US" sz="1800" dirty="0"/>
          </a:p>
        </p:txBody>
      </p:sp>
      <p:pic>
        <p:nvPicPr>
          <p:cNvPr id="7" name="Content Placeholder 6" descr="A drawing of a room with pictures on the wall&#10;&#10;AI-generated content may be incorrect.">
            <a:extLst>
              <a:ext uri="{FF2B5EF4-FFF2-40B4-BE49-F238E27FC236}">
                <a16:creationId xmlns:a16="http://schemas.microsoft.com/office/drawing/2014/main" id="{3AD822DB-22C0-59D3-80A3-C26FB5CC69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6603" y="954674"/>
            <a:ext cx="8878793" cy="5334811"/>
          </a:xfrm>
        </p:spPr>
      </p:pic>
    </p:spTree>
    <p:extLst>
      <p:ext uri="{BB962C8B-B14F-4D97-AF65-F5344CB8AC3E}">
        <p14:creationId xmlns:p14="http://schemas.microsoft.com/office/powerpoint/2010/main" val="3070377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017BD-5029-09C6-0ABB-21D53C2F7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365125"/>
            <a:ext cx="11194774" cy="1325563"/>
          </a:xfrm>
        </p:spPr>
        <p:txBody>
          <a:bodyPr>
            <a:normAutofit/>
          </a:bodyPr>
          <a:lstStyle/>
          <a:p>
            <a:r>
              <a:rPr lang="en-US" sz="1800" dirty="0"/>
              <a:t>Honorable Mention –Ella Rickert, K </a:t>
            </a:r>
          </a:p>
        </p:txBody>
      </p:sp>
      <p:pic>
        <p:nvPicPr>
          <p:cNvPr id="6" name="Content Placeholder 5" descr="A group of leaves painted with watercolors&#10;&#10;AI-generated content may be incorrect.">
            <a:extLst>
              <a:ext uri="{FF2B5EF4-FFF2-40B4-BE49-F238E27FC236}">
                <a16:creationId xmlns:a16="http://schemas.microsoft.com/office/drawing/2014/main" id="{996B09D8-838D-42F5-0747-B272741AAE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5262" y="1146158"/>
            <a:ext cx="6955137" cy="4992705"/>
          </a:xfrm>
        </p:spPr>
      </p:pic>
    </p:spTree>
    <p:extLst>
      <p:ext uri="{BB962C8B-B14F-4D97-AF65-F5344CB8AC3E}">
        <p14:creationId xmlns:p14="http://schemas.microsoft.com/office/powerpoint/2010/main" val="4162941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CFF63-C66D-6E95-54B3-7294CCE02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–Hania Blitch, 7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 descr="A purple and white art piece&#10;&#10;AI-generated content may be incorrect.">
            <a:extLst>
              <a:ext uri="{FF2B5EF4-FFF2-40B4-BE49-F238E27FC236}">
                <a16:creationId xmlns:a16="http://schemas.microsoft.com/office/drawing/2014/main" id="{41E33CD0-C672-09B4-25CF-C8580AD0E5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427" y="756324"/>
            <a:ext cx="5172273" cy="5345351"/>
          </a:xfrm>
        </p:spPr>
      </p:pic>
    </p:spTree>
    <p:extLst>
      <p:ext uri="{BB962C8B-B14F-4D97-AF65-F5344CB8AC3E}">
        <p14:creationId xmlns:p14="http://schemas.microsoft.com/office/powerpoint/2010/main" val="1740722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811C-AF71-574B-8213-784572D41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365125"/>
            <a:ext cx="10915650" cy="1325563"/>
          </a:xfrm>
        </p:spPr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–Penny Tissue, 6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 descr="A drawing of a moth&#10;&#10;AI-generated content may be incorrect.">
            <a:extLst>
              <a:ext uri="{FF2B5EF4-FFF2-40B4-BE49-F238E27FC236}">
                <a16:creationId xmlns:a16="http://schemas.microsoft.com/office/drawing/2014/main" id="{E2089D46-127E-5E33-8034-421B1219CF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7850" y="727046"/>
            <a:ext cx="7079300" cy="5403907"/>
          </a:xfrm>
        </p:spPr>
      </p:pic>
    </p:spTree>
    <p:extLst>
      <p:ext uri="{BB962C8B-B14F-4D97-AF65-F5344CB8AC3E}">
        <p14:creationId xmlns:p14="http://schemas.microsoft.com/office/powerpoint/2010/main" val="3403991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5E29D-CF4F-EF20-E864-B5729880A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–Lyra Fox, 8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6" name="Content Placeholder 5" descr="A drawing of a bow&#10;&#10;AI-generated content may be incorrect.">
            <a:extLst>
              <a:ext uri="{FF2B5EF4-FFF2-40B4-BE49-F238E27FC236}">
                <a16:creationId xmlns:a16="http://schemas.microsoft.com/office/drawing/2014/main" id="{9CB1C541-979F-CF72-1DEB-D321912264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8148" y="533083"/>
            <a:ext cx="5641702" cy="5453380"/>
          </a:xfrm>
        </p:spPr>
      </p:pic>
    </p:spTree>
    <p:extLst>
      <p:ext uri="{BB962C8B-B14F-4D97-AF65-F5344CB8AC3E}">
        <p14:creationId xmlns:p14="http://schemas.microsoft.com/office/powerpoint/2010/main" val="116103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C9944-B61D-A704-291F-0F0BFC697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Jackson Community School </a:t>
            </a:r>
            <a:br>
              <a:rPr lang="en-US" dirty="0"/>
            </a:br>
            <a:r>
              <a:rPr lang="en-US" sz="2400" dirty="0"/>
              <a:t>Art Teacher: Autumn White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A37DE-8C7A-B735-5193-158AB8CD7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505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FBA12-3C45-E53E-2C5D-F2EF0D949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First place- Ryan Huskey, 9</a:t>
            </a:r>
            <a:r>
              <a:rPr lang="en-US" sz="1800" b="1" baseline="30000" dirty="0"/>
              <a:t>th</a:t>
            </a:r>
            <a:r>
              <a:rPr lang="en-US" sz="1800" b="1" dirty="0"/>
              <a:t> </a:t>
            </a:r>
            <a:endParaRPr lang="en-US" sz="1800" dirty="0"/>
          </a:p>
        </p:txBody>
      </p:sp>
      <p:pic>
        <p:nvPicPr>
          <p:cNvPr id="7" name="Content Placeholder 6" descr="A book with a picture of a car on it&#10;&#10;AI-generated content may be incorrect.">
            <a:extLst>
              <a:ext uri="{FF2B5EF4-FFF2-40B4-BE49-F238E27FC236}">
                <a16:creationId xmlns:a16="http://schemas.microsoft.com/office/drawing/2014/main" id="{D1A1F50A-8523-6BFA-1362-078EEFCEE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4503" y="650465"/>
            <a:ext cx="5635297" cy="5557069"/>
          </a:xfrm>
        </p:spPr>
      </p:pic>
    </p:spTree>
    <p:extLst>
      <p:ext uri="{BB962C8B-B14F-4D97-AF65-F5344CB8AC3E}">
        <p14:creationId xmlns:p14="http://schemas.microsoft.com/office/powerpoint/2010/main" val="1141751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A7656-0333-A6CD-E539-371524EEC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Second Place –</a:t>
            </a:r>
            <a:r>
              <a:rPr lang="en-US" sz="1800" dirty="0">
                <a:latin typeface="Arial Narrow" panose="020B0604020202020204" pitchFamily="34" charset="0"/>
                <a:cs typeface="Arial Narrow" panose="020B0604020202020204" pitchFamily="34" charset="0"/>
              </a:rPr>
              <a:t>Josephine Nelson, 9</a:t>
            </a:r>
            <a:r>
              <a:rPr lang="en-US" sz="1800" baseline="30000" dirty="0">
                <a:latin typeface="Arial Narrow" panose="020B0604020202020204" pitchFamily="34" charset="0"/>
                <a:cs typeface="Arial Narrow" panose="020B0604020202020204" pitchFamily="34" charset="0"/>
              </a:rPr>
              <a:t>th</a:t>
            </a:r>
            <a:r>
              <a:rPr lang="en-US" sz="18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endParaRPr lang="en-US" sz="1800" dirty="0"/>
          </a:p>
        </p:txBody>
      </p:sp>
      <p:pic>
        <p:nvPicPr>
          <p:cNvPr id="6" name="Content Placeholder 5" descr="A painting of a cupcake with fruit on top&#10;&#10;AI-generated content may be incorrect.">
            <a:extLst>
              <a:ext uri="{FF2B5EF4-FFF2-40B4-BE49-F238E27FC236}">
                <a16:creationId xmlns:a16="http://schemas.microsoft.com/office/drawing/2014/main" id="{B7905641-8998-A0D0-5F20-6098F2E4F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392" y="634334"/>
            <a:ext cx="4304407" cy="5589332"/>
          </a:xfrm>
        </p:spPr>
      </p:pic>
    </p:spTree>
    <p:extLst>
      <p:ext uri="{BB962C8B-B14F-4D97-AF65-F5344CB8AC3E}">
        <p14:creationId xmlns:p14="http://schemas.microsoft.com/office/powerpoint/2010/main" val="3180157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AE336-2318-231C-8C22-6E38D33A0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365125"/>
            <a:ext cx="10991850" cy="1325563"/>
          </a:xfrm>
        </p:spPr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–Elizabeth Stone </a:t>
            </a:r>
          </a:p>
        </p:txBody>
      </p:sp>
      <p:pic>
        <p:nvPicPr>
          <p:cNvPr id="6" name="Content Placeholder 5" descr="A drawing of a hand with a fist&#10;&#10;AI-generated content may be incorrect.">
            <a:extLst>
              <a:ext uri="{FF2B5EF4-FFF2-40B4-BE49-F238E27FC236}">
                <a16:creationId xmlns:a16="http://schemas.microsoft.com/office/drawing/2014/main" id="{7D0CFC3C-6A0A-C4A6-DA4E-5DF5E64C79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6658" y="733821"/>
            <a:ext cx="7187142" cy="5390357"/>
          </a:xfrm>
        </p:spPr>
      </p:pic>
    </p:spTree>
    <p:extLst>
      <p:ext uri="{BB962C8B-B14F-4D97-AF65-F5344CB8AC3E}">
        <p14:creationId xmlns:p14="http://schemas.microsoft.com/office/powerpoint/2010/main" val="3553171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6B50B-6AAA-4B18-F2ED-375CFF393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–Jacob Lambert </a:t>
            </a:r>
          </a:p>
        </p:txBody>
      </p:sp>
      <p:pic>
        <p:nvPicPr>
          <p:cNvPr id="11" name="Content Placeholder 10" descr="A painting of a cupcake with a cherry on top&#10;&#10;AI-generated content may be incorrect.">
            <a:extLst>
              <a:ext uri="{FF2B5EF4-FFF2-40B4-BE49-F238E27FC236}">
                <a16:creationId xmlns:a16="http://schemas.microsoft.com/office/drawing/2014/main" id="{08FE3B8D-E59E-90FE-D345-D351F75550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8886" y="654007"/>
            <a:ext cx="4104614" cy="5549985"/>
          </a:xfrm>
        </p:spPr>
      </p:pic>
    </p:spTree>
    <p:extLst>
      <p:ext uri="{BB962C8B-B14F-4D97-AF65-F5344CB8AC3E}">
        <p14:creationId xmlns:p14="http://schemas.microsoft.com/office/powerpoint/2010/main" val="3366951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43906-B806-D2EC-2C92-E42B3C41B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Scott’s Creek School-</a:t>
            </a:r>
            <a:br>
              <a:rPr lang="en-US" dirty="0"/>
            </a:br>
            <a:r>
              <a:rPr lang="en-US" dirty="0"/>
              <a:t>Art Teacher-Gabriela Evans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A2776-DC48-7FFD-6DB6-E69C65580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21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10E3-2DFD-42E2-F7A0-130A150F0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First Place-</a:t>
            </a:r>
            <a:r>
              <a:rPr lang="en-US" sz="1800" b="1" dirty="0">
                <a:latin typeface="Arial Narrow" panose="020B0604020202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Arial Narrow" panose="020B0604020202020204" pitchFamily="34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Layla Rivera, 8th</a:t>
            </a:r>
            <a:endParaRPr lang="en-US" sz="1800" dirty="0"/>
          </a:p>
        </p:txBody>
      </p:sp>
      <p:pic>
        <p:nvPicPr>
          <p:cNvPr id="7" name="Content Placeholder 6" descr="A drawing of a bathroom&#10;&#10;AI-generated content may be incorrect.">
            <a:extLst>
              <a:ext uri="{FF2B5EF4-FFF2-40B4-BE49-F238E27FC236}">
                <a16:creationId xmlns:a16="http://schemas.microsoft.com/office/drawing/2014/main" id="{5C87058B-6FD2-B1B8-9A6E-C48DA0ED2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7127" y="176406"/>
            <a:ext cx="6036973" cy="6000557"/>
          </a:xfrm>
        </p:spPr>
      </p:pic>
    </p:spTree>
    <p:extLst>
      <p:ext uri="{BB962C8B-B14F-4D97-AF65-F5344CB8AC3E}">
        <p14:creationId xmlns:p14="http://schemas.microsoft.com/office/powerpoint/2010/main" val="3744464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19E49-6264-D5B0-551F-062643C66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C6C638-01CF-CBC2-CD4F-252A4A49A6BF}"/>
              </a:ext>
            </a:extLst>
          </p:cNvPr>
          <p:cNvSpPr txBox="1"/>
          <p:nvPr/>
        </p:nvSpPr>
        <p:spPr>
          <a:xfrm>
            <a:off x="-1388273" y="658574"/>
            <a:ext cx="7156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rPr>
              <a:t>Second Place </a:t>
            </a:r>
            <a: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rPr>
              <a:t>–CC </a:t>
            </a:r>
            <a:r>
              <a:rPr lang="en-US" sz="180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rPr>
              <a:t>Umphlett</a:t>
            </a:r>
            <a: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rPr>
              <a:t>, 3</a:t>
            </a:r>
            <a:r>
              <a:rPr lang="en-US" sz="1800" baseline="300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rPr>
              <a:t>rd</a:t>
            </a:r>
            <a:r>
              <a:rPr lang="en-US" sz="18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rPr>
              <a:t> </a:t>
            </a:r>
            <a:endParaRPr lang="en-US" sz="32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pic>
        <p:nvPicPr>
          <p:cNvPr id="7" name="Content Placeholder 6" descr="A painting of houses and mountains&#10;&#10;AI-generated content may be incorrect.">
            <a:extLst>
              <a:ext uri="{FF2B5EF4-FFF2-40B4-BE49-F238E27FC236}">
                <a16:creationId xmlns:a16="http://schemas.microsoft.com/office/drawing/2014/main" id="{BC0FBFF2-6465-2F0D-F3B2-A0DAD7F74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0137" y="1226196"/>
            <a:ext cx="7408763" cy="4950767"/>
          </a:xfrm>
        </p:spPr>
      </p:pic>
    </p:spTree>
    <p:extLst>
      <p:ext uri="{BB962C8B-B14F-4D97-AF65-F5344CB8AC3E}">
        <p14:creationId xmlns:p14="http://schemas.microsoft.com/office/powerpoint/2010/main" val="5623208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205CC-E7EB-1B8C-BCCF-E4A6736DA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Mention-</a:t>
            </a:r>
            <a:r>
              <a:rPr lang="en-US" sz="1800" dirty="0"/>
              <a:t>Myles White, K </a:t>
            </a:r>
          </a:p>
        </p:txBody>
      </p:sp>
      <p:pic>
        <p:nvPicPr>
          <p:cNvPr id="7" name="Content Placeholder 6" descr="A fish painted on a blue surface&#10;&#10;AI-generated content may be incorrect.">
            <a:extLst>
              <a:ext uri="{FF2B5EF4-FFF2-40B4-BE49-F238E27FC236}">
                <a16:creationId xmlns:a16="http://schemas.microsoft.com/office/drawing/2014/main" id="{F5967FEF-DECF-35C0-8CA4-19B73BCDE0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110" y="1274626"/>
            <a:ext cx="7329590" cy="4902337"/>
          </a:xfrm>
        </p:spPr>
      </p:pic>
    </p:spTree>
    <p:extLst>
      <p:ext uri="{BB962C8B-B14F-4D97-AF65-F5344CB8AC3E}">
        <p14:creationId xmlns:p14="http://schemas.microsoft.com/office/powerpoint/2010/main" val="37787765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C07F-ECC3-B130-DB8E-8FD4B3E5F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Mention-</a:t>
            </a:r>
            <a:r>
              <a:rPr lang="en-US" sz="1800" dirty="0"/>
              <a:t> Walker Dowdle, 4th</a:t>
            </a:r>
          </a:p>
        </p:txBody>
      </p:sp>
      <p:pic>
        <p:nvPicPr>
          <p:cNvPr id="5" name="Content Placeholder 4" descr="A colorful painting of a circle&#10;&#10;AI-generated content may be incorrect.">
            <a:extLst>
              <a:ext uri="{FF2B5EF4-FFF2-40B4-BE49-F238E27FC236}">
                <a16:creationId xmlns:a16="http://schemas.microsoft.com/office/drawing/2014/main" id="{AE9F77E1-40DC-A738-D527-F79517697F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4780" y="931465"/>
            <a:ext cx="5223670" cy="5223670"/>
          </a:xfrm>
        </p:spPr>
      </p:pic>
    </p:spTree>
    <p:extLst>
      <p:ext uri="{BB962C8B-B14F-4D97-AF65-F5344CB8AC3E}">
        <p14:creationId xmlns:p14="http://schemas.microsoft.com/office/powerpoint/2010/main" val="25259018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CED9D-1256-97B6-546F-55B0FF6E9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–Harper Kelly, Ciara Lanning, Alyssa Williams, 6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 descr="A group of horses on a poster&#10;&#10;AI-generated content may be incorrect.">
            <a:extLst>
              <a:ext uri="{FF2B5EF4-FFF2-40B4-BE49-F238E27FC236}">
                <a16:creationId xmlns:a16="http://schemas.microsoft.com/office/drawing/2014/main" id="{0D11C357-BF0F-0F2B-C041-011DCBD536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1316031"/>
            <a:ext cx="7172838" cy="4860932"/>
          </a:xfrm>
        </p:spPr>
      </p:pic>
    </p:spTree>
    <p:extLst>
      <p:ext uri="{BB962C8B-B14F-4D97-AF65-F5344CB8AC3E}">
        <p14:creationId xmlns:p14="http://schemas.microsoft.com/office/powerpoint/2010/main" val="1172441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647E5-A2F5-7872-D3B4-4C431810F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–Grace Roth, 8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6" name="Content Placeholder 5" descr="A whale shark in the water&#10;&#10;AI-generated content may be incorrect.">
            <a:extLst>
              <a:ext uri="{FF2B5EF4-FFF2-40B4-BE49-F238E27FC236}">
                <a16:creationId xmlns:a16="http://schemas.microsoft.com/office/drawing/2014/main" id="{2AACBE93-B8B4-C654-F37F-789F27E2FA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8224" y="628120"/>
            <a:ext cx="4361025" cy="5864755"/>
          </a:xfrm>
        </p:spPr>
      </p:pic>
    </p:spTree>
    <p:extLst>
      <p:ext uri="{BB962C8B-B14F-4D97-AF65-F5344CB8AC3E}">
        <p14:creationId xmlns:p14="http://schemas.microsoft.com/office/powerpoint/2010/main" val="3168369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6097A-9753-804F-ED61-2D8404EEE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Smokey Mountain Elementary School</a:t>
            </a:r>
            <a:br>
              <a:rPr lang="en-US" dirty="0"/>
            </a:br>
            <a:r>
              <a:rPr lang="en-US" dirty="0"/>
              <a:t>Art Teacher: Jenniffer Dall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7C457-1EC4-8046-4339-1052C1D7B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928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E6813-5D23-AF54-7238-588EBD06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First Place - </a:t>
            </a:r>
            <a:r>
              <a:rPr lang="en-US" sz="1800" dirty="0" err="1"/>
              <a:t>Emali</a:t>
            </a:r>
            <a:r>
              <a:rPr lang="en-US" sz="1800" dirty="0"/>
              <a:t> Sanchez, 7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 descr="A sculpture of a deer and sun&#10;&#10;AI-generated content may be incorrect.">
            <a:extLst>
              <a:ext uri="{FF2B5EF4-FFF2-40B4-BE49-F238E27FC236}">
                <a16:creationId xmlns:a16="http://schemas.microsoft.com/office/drawing/2014/main" id="{87EB27D0-BC94-3EAD-C028-180F6EBB8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1953" y="641876"/>
            <a:ext cx="6592747" cy="5574248"/>
          </a:xfrm>
        </p:spPr>
      </p:pic>
    </p:spTree>
    <p:extLst>
      <p:ext uri="{BB962C8B-B14F-4D97-AF65-F5344CB8AC3E}">
        <p14:creationId xmlns:p14="http://schemas.microsoft.com/office/powerpoint/2010/main" val="16101916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26BB4-65A6-8244-9D3C-C449D4D43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Second Place </a:t>
            </a:r>
            <a:r>
              <a:rPr lang="en-US" sz="1800" dirty="0"/>
              <a:t>–Madison Bean, 7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6" name="Content Placeholder 5" descr="A circular object with pearls on it&#10;&#10;AI-generated content may be incorrect.">
            <a:extLst>
              <a:ext uri="{FF2B5EF4-FFF2-40B4-BE49-F238E27FC236}">
                <a16:creationId xmlns:a16="http://schemas.microsoft.com/office/drawing/2014/main" id="{28D95D70-BCC8-5BD7-0B43-094EABE4F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1392" y="638799"/>
            <a:ext cx="5526507" cy="5580401"/>
          </a:xfrm>
        </p:spPr>
      </p:pic>
    </p:spTree>
    <p:extLst>
      <p:ext uri="{BB962C8B-B14F-4D97-AF65-F5344CB8AC3E}">
        <p14:creationId xmlns:p14="http://schemas.microsoft.com/office/powerpoint/2010/main" val="2728083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5EAF8-E3DE-0730-3419-8B63A8E8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</a:t>
            </a:r>
            <a:r>
              <a:rPr lang="en-US" sz="1800" dirty="0" err="1"/>
              <a:t>Brystal</a:t>
            </a:r>
            <a:r>
              <a:rPr lang="en-US" sz="1800" dirty="0"/>
              <a:t> Wright, K </a:t>
            </a:r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BEC407D-FAB0-F92F-A119-A35C4BE301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2979" y="402910"/>
            <a:ext cx="4712521" cy="6089965"/>
          </a:xfrm>
        </p:spPr>
      </p:pic>
    </p:spTree>
    <p:extLst>
      <p:ext uri="{BB962C8B-B14F-4D97-AF65-F5344CB8AC3E}">
        <p14:creationId xmlns:p14="http://schemas.microsoft.com/office/powerpoint/2010/main" val="8093652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1C5E4-23B0-B322-6939-75090B817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–John Brady, 4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 descr="A drawing of a deer on a mountain&#10;&#10;AI-generated content may be incorrect.">
            <a:extLst>
              <a:ext uri="{FF2B5EF4-FFF2-40B4-BE49-F238E27FC236}">
                <a16:creationId xmlns:a16="http://schemas.microsoft.com/office/drawing/2014/main" id="{79337937-54CB-54EF-5A4A-CD741799E9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9457" y="1154255"/>
            <a:ext cx="7451843" cy="5414820"/>
          </a:xfrm>
        </p:spPr>
      </p:pic>
    </p:spTree>
    <p:extLst>
      <p:ext uri="{BB962C8B-B14F-4D97-AF65-F5344CB8AC3E}">
        <p14:creationId xmlns:p14="http://schemas.microsoft.com/office/powerpoint/2010/main" val="24413012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CBC59-2654-6586-93FC-866EF48E5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3575"/>
          </a:xfrm>
        </p:spPr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–Angelina Ly, 6</a:t>
            </a:r>
            <a:r>
              <a:rPr lang="en-US" sz="1800" baseline="30000" dirty="0"/>
              <a:t>th</a:t>
            </a:r>
            <a:r>
              <a:rPr lang="en-US" sz="1800" dirty="0"/>
              <a:t> Grade</a:t>
            </a:r>
          </a:p>
        </p:txBody>
      </p:sp>
      <p:pic>
        <p:nvPicPr>
          <p:cNvPr id="11" name="Content Placeholder 10" descr="A collage of colorful paper pieces&#10;&#10;AI-generated content may be incorrect.">
            <a:extLst>
              <a:ext uri="{FF2B5EF4-FFF2-40B4-BE49-F238E27FC236}">
                <a16:creationId xmlns:a16="http://schemas.microsoft.com/office/drawing/2014/main" id="{8BEA135C-14D6-8AAE-CDE7-22B1D38F7F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1300" y="972583"/>
            <a:ext cx="6896100" cy="5520292"/>
          </a:xfrm>
        </p:spPr>
      </p:pic>
    </p:spTree>
    <p:extLst>
      <p:ext uri="{BB962C8B-B14F-4D97-AF65-F5344CB8AC3E}">
        <p14:creationId xmlns:p14="http://schemas.microsoft.com/office/powerpoint/2010/main" val="23024326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425D8-A02C-88D7-BEF6-BB7DF3F4B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9775"/>
          </a:xfrm>
        </p:spPr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–Briar </a:t>
            </a:r>
            <a:r>
              <a:rPr lang="en-US" sz="1800" dirty="0" err="1"/>
              <a:t>Conseen</a:t>
            </a:r>
            <a:r>
              <a:rPr lang="en-US" sz="1800" dirty="0"/>
              <a:t>, 1</a:t>
            </a:r>
            <a:r>
              <a:rPr lang="en-US" sz="1800" baseline="30000" dirty="0"/>
              <a:t>st</a:t>
            </a:r>
            <a:r>
              <a:rPr lang="en-US" sz="1800" dirty="0"/>
              <a:t> grade </a:t>
            </a:r>
          </a:p>
        </p:txBody>
      </p:sp>
      <p:pic>
        <p:nvPicPr>
          <p:cNvPr id="7" name="Content Placeholder 6" descr="A close-up of a painting&#10;&#10;AI-generated content may be incorrect.">
            <a:extLst>
              <a:ext uri="{FF2B5EF4-FFF2-40B4-BE49-F238E27FC236}">
                <a16:creationId xmlns:a16="http://schemas.microsoft.com/office/drawing/2014/main" id="{FF723471-8EB5-8E71-1B61-1BBAF257D6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8109" y="1104900"/>
            <a:ext cx="6755781" cy="5226206"/>
          </a:xfrm>
        </p:spPr>
      </p:pic>
    </p:spTree>
    <p:extLst>
      <p:ext uri="{BB962C8B-B14F-4D97-AF65-F5344CB8AC3E}">
        <p14:creationId xmlns:p14="http://schemas.microsoft.com/office/powerpoint/2010/main" val="989930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212AC-3C5F-9AA7-37AE-98B15CB42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Mention- </a:t>
            </a:r>
            <a:r>
              <a:rPr lang="en-US" sz="1800" dirty="0"/>
              <a:t>Aubrey </a:t>
            </a:r>
            <a:r>
              <a:rPr lang="en-US" sz="1800" dirty="0" err="1"/>
              <a:t>Bodfield</a:t>
            </a:r>
            <a:r>
              <a:rPr lang="en-US" sz="1800" dirty="0"/>
              <a:t>, 6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6" name="Content Placeholder 5" descr="A painting of a colorful eye&#10;&#10;AI-generated content may be incorrect.">
            <a:extLst>
              <a:ext uri="{FF2B5EF4-FFF2-40B4-BE49-F238E27FC236}">
                <a16:creationId xmlns:a16="http://schemas.microsoft.com/office/drawing/2014/main" id="{798B1484-6FB2-482F-61B4-35705A5F17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5956" y="1355530"/>
            <a:ext cx="7360088" cy="4992883"/>
          </a:xfrm>
        </p:spPr>
      </p:pic>
    </p:spTree>
    <p:extLst>
      <p:ext uri="{BB962C8B-B14F-4D97-AF65-F5344CB8AC3E}">
        <p14:creationId xmlns:p14="http://schemas.microsoft.com/office/powerpoint/2010/main" val="23685588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8A53A-DB55-B103-E4B6-13F4A8203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Smoky Mountain High School </a:t>
            </a:r>
            <a:br>
              <a:rPr lang="en-US" dirty="0"/>
            </a:br>
            <a:r>
              <a:rPr lang="en-US" sz="3100" dirty="0"/>
              <a:t>Art Teacher: Autumn Hall and Intern: Kathryn Barnett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82A86-2347-8972-A184-AC765453D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522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47E5F-733B-5666-4667-E33762B0C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365125"/>
            <a:ext cx="10915650" cy="1325563"/>
          </a:xfrm>
        </p:spPr>
        <p:txBody>
          <a:bodyPr>
            <a:normAutofit/>
          </a:bodyPr>
          <a:lstStyle/>
          <a:p>
            <a:r>
              <a:rPr lang="en-US" sz="1800" b="1" dirty="0"/>
              <a:t>First Place </a:t>
            </a:r>
            <a:r>
              <a:rPr lang="en-US" sz="1800" dirty="0"/>
              <a:t>–Emma Helsing, 12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</p:txBody>
      </p:sp>
      <p:pic>
        <p:nvPicPr>
          <p:cNvPr id="7" name="Content Placeholder 6" descr="A drawing of a human heart&#10;&#10;AI-generated content may be incorrect.">
            <a:extLst>
              <a:ext uri="{FF2B5EF4-FFF2-40B4-BE49-F238E27FC236}">
                <a16:creationId xmlns:a16="http://schemas.microsoft.com/office/drawing/2014/main" id="{BF605C42-09EF-E5F4-5EEB-F3E73B72B9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8607" y="765564"/>
            <a:ext cx="6730343" cy="5326872"/>
          </a:xfrm>
        </p:spPr>
      </p:pic>
    </p:spTree>
    <p:extLst>
      <p:ext uri="{BB962C8B-B14F-4D97-AF65-F5344CB8AC3E}">
        <p14:creationId xmlns:p14="http://schemas.microsoft.com/office/powerpoint/2010/main" val="31296715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85925-A22F-4C4E-45DC-A26C4F872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Second Place- </a:t>
            </a:r>
            <a:r>
              <a:rPr lang="en-US" sz="1800" dirty="0"/>
              <a:t>Mary Georgia Grube, 12th </a:t>
            </a:r>
          </a:p>
        </p:txBody>
      </p:sp>
      <p:pic>
        <p:nvPicPr>
          <p:cNvPr id="7" name="Content Placeholder 6" descr="A painting of a person with a flower&#10;&#10;AI-generated content may be incorrect.">
            <a:extLst>
              <a:ext uri="{FF2B5EF4-FFF2-40B4-BE49-F238E27FC236}">
                <a16:creationId xmlns:a16="http://schemas.microsoft.com/office/drawing/2014/main" id="{5B7A7348-160C-5E2C-2CC1-A495120077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8255" y="687300"/>
            <a:ext cx="4073845" cy="5483400"/>
          </a:xfrm>
        </p:spPr>
      </p:pic>
    </p:spTree>
    <p:extLst>
      <p:ext uri="{BB962C8B-B14F-4D97-AF65-F5344CB8AC3E}">
        <p14:creationId xmlns:p14="http://schemas.microsoft.com/office/powerpoint/2010/main" val="31683500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658B-3EA2-093F-90FC-CB2272380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39" y="365125"/>
            <a:ext cx="11115261" cy="1325563"/>
          </a:xfrm>
        </p:spPr>
        <p:txBody>
          <a:bodyPr>
            <a:normAutofit/>
          </a:bodyPr>
          <a:lstStyle/>
          <a:p>
            <a:r>
              <a:rPr lang="en-US" sz="1800" b="1" dirty="0"/>
              <a:t>Honorable Mention-Bella </a:t>
            </a:r>
            <a:r>
              <a:rPr lang="en-US" sz="1800" b="1" dirty="0" err="1"/>
              <a:t>Clonch</a:t>
            </a:r>
            <a:r>
              <a:rPr lang="en-US" sz="1800" b="1" dirty="0"/>
              <a:t>, 10th</a:t>
            </a:r>
            <a:endParaRPr lang="en-US" sz="1800" dirty="0"/>
          </a:p>
        </p:txBody>
      </p:sp>
      <p:pic>
        <p:nvPicPr>
          <p:cNvPr id="8" name="Content Placeholder 7" descr="A green bug with yellow stars and swirls&#10;&#10;AI-generated content may be incorrect.">
            <a:extLst>
              <a:ext uri="{FF2B5EF4-FFF2-40B4-BE49-F238E27FC236}">
                <a16:creationId xmlns:a16="http://schemas.microsoft.com/office/drawing/2014/main" id="{D0C55E05-9A3A-F700-E95F-97486E2B2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6893" y="535225"/>
            <a:ext cx="4395607" cy="5787550"/>
          </a:xfrm>
        </p:spPr>
      </p:pic>
    </p:spTree>
    <p:extLst>
      <p:ext uri="{BB962C8B-B14F-4D97-AF65-F5344CB8AC3E}">
        <p14:creationId xmlns:p14="http://schemas.microsoft.com/office/powerpoint/2010/main" val="3893377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3C417-F937-147A-E2B1-BC052D426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</a:t>
            </a:r>
            <a:r>
              <a:rPr lang="en-US" sz="1800" dirty="0" err="1"/>
              <a:t>Kileyh</a:t>
            </a:r>
            <a:r>
              <a:rPr lang="en-US" sz="1800" dirty="0"/>
              <a:t> Mitchell</a:t>
            </a:r>
          </a:p>
        </p:txBody>
      </p:sp>
      <p:pic>
        <p:nvPicPr>
          <p:cNvPr id="7" name="Content Placeholder 6" descr="A drawing of a jellyfish&#10;&#10;AI-generated content may be incorrect.">
            <a:extLst>
              <a:ext uri="{FF2B5EF4-FFF2-40B4-BE49-F238E27FC236}">
                <a16:creationId xmlns:a16="http://schemas.microsoft.com/office/drawing/2014/main" id="{FC4AD5EC-04D8-E017-F523-9F67186DE9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1802" y="365125"/>
            <a:ext cx="4370247" cy="6056583"/>
          </a:xfrm>
        </p:spPr>
      </p:pic>
    </p:spTree>
    <p:extLst>
      <p:ext uri="{BB962C8B-B14F-4D97-AF65-F5344CB8AC3E}">
        <p14:creationId xmlns:p14="http://schemas.microsoft.com/office/powerpoint/2010/main" val="3567498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8C04E-F7D6-8C76-65F4-C168E6E0C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–Juju Stanton, 12th</a:t>
            </a:r>
          </a:p>
        </p:txBody>
      </p:sp>
      <p:pic>
        <p:nvPicPr>
          <p:cNvPr id="5" name="Content Placeholder 4" descr="A drawing of a person&#10;&#10;AI-generated content may be incorrect.">
            <a:extLst>
              <a:ext uri="{FF2B5EF4-FFF2-40B4-BE49-F238E27FC236}">
                <a16:creationId xmlns:a16="http://schemas.microsoft.com/office/drawing/2014/main" id="{E29EE81A-8248-5DEC-6DDB-4E107DBE8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335" y="524658"/>
            <a:ext cx="4166998" cy="5968217"/>
          </a:xfrm>
        </p:spPr>
      </p:pic>
    </p:spTree>
    <p:extLst>
      <p:ext uri="{BB962C8B-B14F-4D97-AF65-F5344CB8AC3E}">
        <p14:creationId xmlns:p14="http://schemas.microsoft.com/office/powerpoint/2010/main" val="16326855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205D5-CCE0-B200-0DF3-DF6111A35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</a:t>
            </a:r>
            <a:r>
              <a:rPr lang="en-US" sz="1800" dirty="0" err="1"/>
              <a:t>Kaytlin</a:t>
            </a:r>
            <a:r>
              <a:rPr lang="en-US" sz="1800" dirty="0"/>
              <a:t> Helt, 11th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6B77F7-3773-D625-D386-876DEA083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5492" y="461040"/>
            <a:ext cx="4330408" cy="5935919"/>
          </a:xfrm>
        </p:spPr>
      </p:pic>
    </p:spTree>
    <p:extLst>
      <p:ext uri="{BB962C8B-B14F-4D97-AF65-F5344CB8AC3E}">
        <p14:creationId xmlns:p14="http://schemas.microsoft.com/office/powerpoint/2010/main" val="767819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8E8A3-D89A-8104-EBC2-6A8F5683A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</a:t>
            </a:r>
            <a:r>
              <a:rPr lang="en-US" sz="1800" dirty="0" err="1"/>
              <a:t>Aeryn</a:t>
            </a:r>
            <a:r>
              <a:rPr lang="en-US" sz="1800" dirty="0"/>
              <a:t> O’Connell, 10th</a:t>
            </a:r>
          </a:p>
        </p:txBody>
      </p:sp>
      <p:pic>
        <p:nvPicPr>
          <p:cNvPr id="5" name="Content Placeholder 4" descr="A drawing of a mandala&#10;&#10;AI-generated content may be incorrect.">
            <a:extLst>
              <a:ext uri="{FF2B5EF4-FFF2-40B4-BE49-F238E27FC236}">
                <a16:creationId xmlns:a16="http://schemas.microsoft.com/office/drawing/2014/main" id="{738D93BC-F3E7-650A-B344-BAEB92809D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6086" y="390263"/>
            <a:ext cx="6157714" cy="6102612"/>
          </a:xfrm>
        </p:spPr>
      </p:pic>
    </p:spTree>
    <p:extLst>
      <p:ext uri="{BB962C8B-B14F-4D97-AF65-F5344CB8AC3E}">
        <p14:creationId xmlns:p14="http://schemas.microsoft.com/office/powerpoint/2010/main" val="10132485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30153-125F-280C-0236-6B483166C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1025525"/>
          </a:xfrm>
        </p:spPr>
        <p:txBody>
          <a:bodyPr>
            <a:normAutofit/>
          </a:bodyPr>
          <a:lstStyle/>
          <a:p>
            <a:r>
              <a:rPr lang="en-US" sz="1800" b="1" dirty="0"/>
              <a:t>Honorable Mention </a:t>
            </a:r>
            <a:r>
              <a:rPr lang="en-US" sz="1800" dirty="0"/>
              <a:t>–Lorelai McCoy, 12th  </a:t>
            </a:r>
          </a:p>
        </p:txBody>
      </p:sp>
      <p:pic>
        <p:nvPicPr>
          <p:cNvPr id="5" name="Content Placeholder 4" descr="A drawing of a snail&#10;&#10;AI-generated content may be incorrect.">
            <a:extLst>
              <a:ext uri="{FF2B5EF4-FFF2-40B4-BE49-F238E27FC236}">
                <a16:creationId xmlns:a16="http://schemas.microsoft.com/office/drawing/2014/main" id="{A2834D55-445E-4C03-6823-C6C4712BC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8170" y="1108239"/>
            <a:ext cx="7494082" cy="5543662"/>
          </a:xfrm>
        </p:spPr>
      </p:pic>
    </p:spTree>
    <p:extLst>
      <p:ext uri="{BB962C8B-B14F-4D97-AF65-F5344CB8AC3E}">
        <p14:creationId xmlns:p14="http://schemas.microsoft.com/office/powerpoint/2010/main" val="1818122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407</Words>
  <Application>Microsoft Macintosh PowerPoint</Application>
  <PresentationFormat>Widescreen</PresentationFormat>
  <Paragraphs>54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Arial Narrow</vt:lpstr>
      <vt:lpstr>Calibri</vt:lpstr>
      <vt:lpstr>Calibri Light</vt:lpstr>
      <vt:lpstr>Cambria</vt:lpstr>
      <vt:lpstr>Office Theme</vt:lpstr>
      <vt:lpstr>YAM 2025</vt:lpstr>
      <vt:lpstr>Blue Ridge School  - K-12 + Early College  Art Teacher: Amy Winston</vt:lpstr>
      <vt:lpstr>First Place-Liam Ferrin, 4th</vt:lpstr>
      <vt:lpstr>Second Place-Roxie McCall, 7th </vt:lpstr>
      <vt:lpstr>Honorable Mention-Max Ballentine, 12th  </vt:lpstr>
      <vt:lpstr>Honorable Mention-Katy Holden, K </vt:lpstr>
      <vt:lpstr>Honorable Mention –Rylee Sneed, 6th </vt:lpstr>
      <vt:lpstr>Honorable Mention –Christian Alcantar, 12th </vt:lpstr>
      <vt:lpstr>Cullowhee Valley School Art Teacher: Ms. Penelope Gobar</vt:lpstr>
      <vt:lpstr>First Place-Amya Coke, 7th </vt:lpstr>
      <vt:lpstr>Second Place- Kayla Kopak, 8th </vt:lpstr>
      <vt:lpstr>Second Place- Aries Lossiah, 7th</vt:lpstr>
      <vt:lpstr>Honorable Mention-Liddie Crowe, 4th </vt:lpstr>
      <vt:lpstr>Honorable Mention-Skilerr Frady 8th </vt:lpstr>
      <vt:lpstr>Honorable Mention –Susie Pedonti, 1st </vt:lpstr>
      <vt:lpstr>Honorable Mention –Mikaela Mercado Berrios, 5th  </vt:lpstr>
      <vt:lpstr>Fairview School  Art Teachers: Leigh Ayling &amp;  Autumn White </vt:lpstr>
      <vt:lpstr>First Place –Natalya Wlosok, 8th </vt:lpstr>
      <vt:lpstr>Second Place –Marley Parker, 7th </vt:lpstr>
      <vt:lpstr>Honorable Mention-Zuri McBride, 6th   </vt:lpstr>
      <vt:lpstr>Honorable Mention –Ella Rickert, K </vt:lpstr>
      <vt:lpstr>Honorable Mention –Hania Blitch, 7th </vt:lpstr>
      <vt:lpstr>Honorable Mention –Penny Tissue, 6th </vt:lpstr>
      <vt:lpstr>Honorable Mention –Lyra Fox, 8th </vt:lpstr>
      <vt:lpstr>Jackson Community School  Art Teacher: Autumn White</vt:lpstr>
      <vt:lpstr>First place- Ryan Huskey, 9th </vt:lpstr>
      <vt:lpstr>Second Place –Josephine Nelson, 9th </vt:lpstr>
      <vt:lpstr>Honorable Mention –Elizabeth Stone </vt:lpstr>
      <vt:lpstr>Honorable Mention –Jacob Lambert </vt:lpstr>
      <vt:lpstr>Scott’s Creek School- Art Teacher-Gabriela Evans</vt:lpstr>
      <vt:lpstr>First Place- Layla Rivera, 8th</vt:lpstr>
      <vt:lpstr>PowerPoint Presentation</vt:lpstr>
      <vt:lpstr>Honorable Mention-Myles White, K </vt:lpstr>
      <vt:lpstr>Honorable Mention- Walker Dowdle, 4th</vt:lpstr>
      <vt:lpstr>Honorable Mention –Harper Kelly, Ciara Lanning, Alyssa Williams, 6th </vt:lpstr>
      <vt:lpstr>Honorable Mention –Grace Roth, 8th </vt:lpstr>
      <vt:lpstr>Smokey Mountain Elementary School Art Teacher: Jenniffer Dall</vt:lpstr>
      <vt:lpstr>First Place - Emali Sanchez, 7th </vt:lpstr>
      <vt:lpstr>Second Place –Madison Bean, 7th </vt:lpstr>
      <vt:lpstr>Honorable Mention –Brystal Wright, K </vt:lpstr>
      <vt:lpstr>Honorable Mention –John Brady, 4th </vt:lpstr>
      <vt:lpstr>Honorable Mention –Angelina Ly, 6th Grade</vt:lpstr>
      <vt:lpstr>Honorable Mention –Briar Conseen, 1st grade </vt:lpstr>
      <vt:lpstr>Honorable Mention- Aubrey Bodfield, 6th </vt:lpstr>
      <vt:lpstr>Smoky Mountain High School  Art Teacher: Autumn Hall and Intern: Kathryn Barnett</vt:lpstr>
      <vt:lpstr>First Place –Emma Helsing, 12th </vt:lpstr>
      <vt:lpstr>Second Place- Mary Georgia Grube, 12th </vt:lpstr>
      <vt:lpstr>Honorable Mention-Bella Clonch, 10th</vt:lpstr>
      <vt:lpstr>Honorable Mention –Kileyh Mitchell</vt:lpstr>
      <vt:lpstr>Honorable Mention –Juju Stanton, 12th</vt:lpstr>
      <vt:lpstr>Honorable Mention –Kaytlin Helt, 11th</vt:lpstr>
      <vt:lpstr>Honorable Mention –Aeryn O’Connell, 10th</vt:lpstr>
      <vt:lpstr>Honorable Mention –Lorelai McCoy, 12th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YAM 2021 Winners </dc:title>
  <dc:creator>Microsoft Office User</dc:creator>
  <cp:lastModifiedBy>erindowning55@gmail.com</cp:lastModifiedBy>
  <cp:revision>46</cp:revision>
  <dcterms:created xsi:type="dcterms:W3CDTF">2021-03-19T19:08:25Z</dcterms:created>
  <dcterms:modified xsi:type="dcterms:W3CDTF">2025-03-19T16:15:06Z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d321b5f-a4ea-42e4-9273-2f91b9a1a708_Enabled">
    <vt:lpwstr>true</vt:lpwstr>
  </property>
  <property fmtid="{D5CDD505-2E9C-101B-9397-08002B2CF9AE}" pid="3" name="MSIP_Label_8d321b5f-a4ea-42e4-9273-2f91b9a1a708_SetDate">
    <vt:lpwstr>2024-02-28T03:00:04Z</vt:lpwstr>
  </property>
  <property fmtid="{D5CDD505-2E9C-101B-9397-08002B2CF9AE}" pid="4" name="MSIP_Label_8d321b5f-a4ea-42e4-9273-2f91b9a1a708_Method">
    <vt:lpwstr>Standard</vt:lpwstr>
  </property>
  <property fmtid="{D5CDD505-2E9C-101B-9397-08002B2CF9AE}" pid="5" name="MSIP_Label_8d321b5f-a4ea-42e4-9273-2f91b9a1a708_Name">
    <vt:lpwstr>Low Confidentiality - Green</vt:lpwstr>
  </property>
  <property fmtid="{D5CDD505-2E9C-101B-9397-08002B2CF9AE}" pid="6" name="MSIP_Label_8d321b5f-a4ea-42e4-9273-2f91b9a1a708_SiteId">
    <vt:lpwstr>c5b35b5a-16d5-4414-8ee1-7bde70543f1b</vt:lpwstr>
  </property>
  <property fmtid="{D5CDD505-2E9C-101B-9397-08002B2CF9AE}" pid="7" name="MSIP_Label_8d321b5f-a4ea-42e4-9273-2f91b9a1a708_ActionId">
    <vt:lpwstr>0f10ff61-dda5-4d41-bccf-2029d358141d</vt:lpwstr>
  </property>
  <property fmtid="{D5CDD505-2E9C-101B-9397-08002B2CF9AE}" pid="8" name="MSIP_Label_8d321b5f-a4ea-42e4-9273-2f91b9a1a708_ContentBits">
    <vt:lpwstr>0</vt:lpwstr>
  </property>
</Properties>
</file>